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67" r:id="rId4"/>
    <p:sldId id="268" r:id="rId5"/>
    <p:sldId id="270" r:id="rId6"/>
    <p:sldId id="271" r:id="rId7"/>
    <p:sldId id="273" r:id="rId8"/>
    <p:sldId id="272" r:id="rId9"/>
    <p:sldId id="276" r:id="rId10"/>
    <p:sldId id="275" r:id="rId11"/>
    <p:sldId id="278" r:id="rId12"/>
    <p:sldId id="277" r:id="rId13"/>
    <p:sldId id="280" r:id="rId14"/>
    <p:sldId id="281" r:id="rId15"/>
    <p:sldId id="282" r:id="rId16"/>
    <p:sldId id="284" r:id="rId17"/>
    <p:sldId id="283" r:id="rId18"/>
    <p:sldId id="285" r:id="rId19"/>
    <p:sldId id="287" r:id="rId20"/>
    <p:sldId id="286" r:id="rId21"/>
    <p:sldId id="2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5787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8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80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7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3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4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4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6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8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6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53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1B99B-44EA-4C9E-952E-9603A1DA04B5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A9E0-E1B4-4BAC-AA23-55F1A20312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8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solidFill>
            <a:srgbClr val="26578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800" y="2692400"/>
            <a:ext cx="10471726" cy="1463040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نرم‌افزار اکسل و اقتصاد مهندسی</a:t>
            </a:r>
            <a:endParaRPr lang="en-US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6257" y="5079020"/>
            <a:ext cx="40867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000" dirty="0" smtClean="0">
                <a:solidFill>
                  <a:srgbClr val="265787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مسعود </a:t>
            </a:r>
            <a:r>
              <a:rPr lang="fa-IR" sz="2000" dirty="0" smtClean="0">
                <a:solidFill>
                  <a:srgbClr val="265787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گلچین</a:t>
            </a:r>
            <a:endParaRPr lang="fa-IR" sz="2000" dirty="0" smtClean="0">
              <a:solidFill>
                <a:srgbClr val="265787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1400" dirty="0" smtClean="0">
                <a:solidFill>
                  <a:srgbClr val="265787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دانشجوی کارشناسی فناوری اطلاعات</a:t>
            </a:r>
          </a:p>
        </p:txBody>
      </p:sp>
    </p:spTree>
    <p:extLst>
      <p:ext uri="{BB962C8B-B14F-4D97-AF65-F5344CB8AC3E}">
        <p14:creationId xmlns:p14="http://schemas.microsoft.com/office/powerpoint/2010/main" val="131069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این تابع نرخ سود یک جریان نقدی را به ما بر می گرداند یعنی به ما می گوید یک جریان نقدی چند درصد سود دارد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.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دریافت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2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ورودی توسط تابع (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Values,Guess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573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75" y="2682081"/>
            <a:ext cx="5657850" cy="26384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73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Values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 -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یک آرایه از پرداخت‌ها و دریافت‌ها می‌باشد. ( در این آرایه حداقل یک مقدار منفی و یک مقدار مثبت وجود داشته باشد و این مقادیر باید به ترتیب زمانی پشت سر هم قرار گیرند. 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Guess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 –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حدس ما از نرخ سود. ( پیشفرض ده درصد)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51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مثال: هزینه راه‌اندازی یک کارخانه مبلغ 70000 واحد پولی میباشد و سوددهی کارخانه از سال اول تا پنجم به این ترتیب است: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سال اول: 12000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– سال دوم: 15000 – سال سوم: 18000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سال چهارم: 21000 – سال پنجم: 26000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نرخ بازگشت را بدست آورید؟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11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این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تابه نیز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مانند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IRR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می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باشد و نرخ سود را به ما بر می گرداند با ان تفاوت که دریافت و پرداخت ها برابر می باشند و ما فقط تعداد آن ها را وارد می کنیم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.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تابع دارای 6 ورودی است. (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Nper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Pmt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Pv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Fv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,Type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سود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336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291556"/>
            <a:ext cx="5638800" cy="34194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سود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23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Nper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- تعداد پرداخت‌ها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Pmt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مبلغ هر پرداخت یا دریافت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Pv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ارزش فعلی پرداخت‌ها یا دریافت‌ها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Fv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ارزش مورد انتظار آینده‌ی مربوط به سرمایه گذاری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‌( اختیاری 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Type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صفر یا یک ( پیشفرض صفر ) (اختیاری)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سود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32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مثال: شرکتی به مدت یکسال ماهیانه مبلغ 500 وامد پولی را پرداخت می‌کند. با احتساب اینکه ارزش فعلی آن 5000 واحد پولی باشد، نرخ سود را بدست آورید؟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سود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40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این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تابع نیز مانند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IRR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نرخ بازگشت را می دهد با این تفاوت که می تواند زمان تبادل های نقدی را نیز دریافت و پردازش نماید و دیگر لازم نیست تبادل ها با فاصله های زمانی یکسان انجام شده باشند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.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تابع دارای سه ورودی است. (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Values,Dates,Guess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برای یک دوره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زمانی</a:t>
            </a:r>
            <a:r>
              <a:rPr lang="en-US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XIRR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019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12" y="2572544"/>
            <a:ext cx="5667375" cy="28575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برای یک دوره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زمانی</a:t>
            </a:r>
            <a:r>
              <a:rPr lang="en-US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XIRR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7021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صفحه گسترده - صفحات جدول بندی شده که قابلیت انجام محاسبات ریاضی را دارند.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جزئی از مجموعه آفیس شرکت مایکروسافت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انجام محاسبات ریاضی و ترسیم نمودارهای گرافیکی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استفاده توابع برای انجام محاسبات ریاضی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fa-IR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نرم‌افزار صفحه گسترده</a:t>
            </a:r>
            <a:r>
              <a:rPr lang="en-US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اکسل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Excel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 چیست؟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10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Values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– مقادیر تبادل‌های مالی</a:t>
            </a: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Dates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- تاریخ‌های مربوط به تبادلات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مالی</a:t>
            </a:r>
            <a:endParaRPr lang="fa-IR" sz="1800" dirty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برای یک دوره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زمانی</a:t>
            </a:r>
            <a:r>
              <a:rPr lang="en-US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XIRR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0281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6858000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067" y="1494895"/>
            <a:ext cx="10515600" cy="3593572"/>
          </a:xfrm>
        </p:spPr>
        <p:txBody>
          <a:bodyPr>
            <a:normAutofit/>
          </a:bodyPr>
          <a:lstStyle/>
          <a:p>
            <a:pPr algn="ct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از توجه شما متشکرم!</a:t>
            </a:r>
            <a:b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</a:br>
            <a: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/>
            </a:r>
            <a:b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</a:b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/>
            </a:r>
            <a:b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</a:b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موفق باشید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06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15" y="1825625"/>
            <a:ext cx="8235970" cy="43513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نمایی از نرم‌افزار 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Excel 2013</a:t>
            </a:r>
            <a:endParaRPr lang="en-US" sz="32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2541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فرمول‌ها و توابع در نرم‌افزار 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Excel 2013</a:t>
            </a:r>
            <a:endParaRPr lang="en-US" sz="32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388" y="1825625"/>
            <a:ext cx="4919224" cy="4351338"/>
          </a:xfrm>
        </p:spPr>
      </p:pic>
    </p:spTree>
    <p:extLst>
      <p:ext uri="{BB962C8B-B14F-4D97-AF65-F5344CB8AC3E}">
        <p14:creationId xmlns:p14="http://schemas.microsoft.com/office/powerpoint/2010/main" val="250464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ارزش فعلی (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PV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- Present value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نرخ بازگشت (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IRR – Internal rate of return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نرخ سود (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نرخ بازگشت برای یک دوره زمانی (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XIRR – Internal rate of return for a schedule of cash flows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fa-IR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بررسی چند تابع از اقتصاد مهندسی در </a:t>
            </a:r>
            <a:r>
              <a:rPr lang="en-US" sz="32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Excel 2013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436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endParaRPr lang="fa-IR" sz="1800" dirty="0" smtClean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این </a:t>
            </a:r>
            <a:r>
              <a:rPr lang="fa-IR" sz="1800" dirty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تابع ارزش فعلی جریان نقدی متشکل از یک سری از دریافت ها و پرداخت ها را به ما می دهد و از جمله مهمترین محاسبات در اقتصاد مهندسی می باشد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.</a:t>
            </a: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دریافت 4 ورودی توسط تابع (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Rate,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Nper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Pmt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,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Fv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 ,Type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)</a:t>
            </a: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ارزش فعلی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PV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87" y="2348706"/>
            <a:ext cx="5762625" cy="33051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ارزش فعلی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PV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037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 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Rate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نرخ سود</a:t>
            </a: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به درصد</a:t>
            </a: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</a:t>
            </a: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Nper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تعداد کل پرداخت‌ها ( اگر به مدت 5 سال هر ماه مبلغی پرداخت شود = 5*12 )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Pmt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مبلغی که در هر بازه پرداخت می‌شود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err="1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Fv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ارزش مورد انتظار پس از آخرین پرداخت (اختیاری)</a:t>
            </a:r>
            <a:endParaRPr lang="en-US" sz="1800" dirty="0" smtClean="0">
              <a:solidFill>
                <a:schemeClr val="bg2">
                  <a:lumMod val="50000"/>
                </a:schemeClr>
              </a:solidFill>
              <a:latin typeface="Gisha" panose="020B0502040204020203" pitchFamily="34" charset="-79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Type</a:t>
            </a: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Gisha" panose="020B0502040204020203" pitchFamily="34" charset="-79"/>
                <a:cs typeface="Iranian Sans" panose="01000500000000020002" pitchFamily="2" charset="-78"/>
              </a:rPr>
              <a:t> – دو ورودی 0 (دریافت‌ها و پرداخت‌ها در انتهای بازه) و 1 (در ابتدای بازه) – پیشفرض 0</a:t>
            </a: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ارزش فعلی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PV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059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284364" cy="1690688"/>
          </a:xfrm>
          <a:prstGeom prst="rect">
            <a:avLst/>
          </a:prstGeom>
          <a:solidFill>
            <a:srgbClr val="26578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lnSpc>
                <a:spcPct val="250000"/>
              </a:lnSpc>
              <a:buNone/>
            </a:pPr>
            <a:endParaRPr lang="fa-IR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  <a:p>
            <a:pPr algn="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fa-IR" sz="1800" dirty="0" smtClean="0">
                <a:solidFill>
                  <a:schemeClr val="bg2">
                    <a:lumMod val="50000"/>
                  </a:schemeClr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مثال: یک شرکت بیمه ماهیانه 500 واحد پولی را به مدت 10 سال می‌پردازد. اگر نرخ سود 8 درصد باشد، ارزش فعلی این دریافت‌ها را بدست آورید؟</a:t>
            </a:r>
            <a:endParaRPr lang="en-US" sz="1800" dirty="0">
              <a:solidFill>
                <a:schemeClr val="bg2">
                  <a:lumMod val="50000"/>
                </a:schemeClr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62"/>
            <a:ext cx="10515600" cy="1325563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ارزش فعلی (</a:t>
            </a:r>
            <a:r>
              <a:rPr lang="en-US" sz="3200" dirty="0" smtClean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PV</a:t>
            </a:r>
            <a:r>
              <a:rPr lang="fa-IR" sz="3200" dirty="0" smtClean="0">
                <a:solidFill>
                  <a:schemeClr val="bg1"/>
                </a:solidFill>
                <a:latin typeface="Iranian Sans" panose="01000500000000020002" pitchFamily="2" charset="-78"/>
                <a:cs typeface="Iranian Sans" panose="01000500000000020002" pitchFamily="2" charset="-78"/>
              </a:rPr>
              <a:t>)</a:t>
            </a:r>
            <a:endParaRPr lang="en-US" sz="3200" dirty="0">
              <a:solidFill>
                <a:schemeClr val="bg1"/>
              </a:solidFill>
              <a:latin typeface="Iranian Sans" panose="01000500000000020002" pitchFamily="2" charset="-78"/>
              <a:cs typeface="Iranian Sans" panose="01000500000000020002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254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706</Words>
  <Application>Microsoft Office PowerPoint</Application>
  <PresentationFormat>Widescreen</PresentationFormat>
  <Paragraphs>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Gisha</vt:lpstr>
      <vt:lpstr>Iranian Sans</vt:lpstr>
      <vt:lpstr>Wingdings</vt:lpstr>
      <vt:lpstr>Office Theme</vt:lpstr>
      <vt:lpstr>نرم‌افزار اکسل و اقتصاد مهندسی</vt:lpstr>
      <vt:lpstr>نرم‌افزار صفحه گسترده اکسل (Excel) چیست؟</vt:lpstr>
      <vt:lpstr>نمایی از نرم‌افزار Excel 2013</vt:lpstr>
      <vt:lpstr>فرمول‌ها و توابع در نرم‌افزار Excel 2013</vt:lpstr>
      <vt:lpstr>بررسی چند تابع از اقتصاد مهندسی در Excel 2013</vt:lpstr>
      <vt:lpstr>ارزش فعلی (PV)</vt:lpstr>
      <vt:lpstr>ارزش فعلی (PV)</vt:lpstr>
      <vt:lpstr>ارزش فعلی (PV)</vt:lpstr>
      <vt:lpstr>ارزش فعلی (PV)</vt:lpstr>
      <vt:lpstr>نرخ بازگشت (IRR)</vt:lpstr>
      <vt:lpstr>نرخ بازگشت (IRR)</vt:lpstr>
      <vt:lpstr>نرخ بازگشت (IRR)</vt:lpstr>
      <vt:lpstr>نرخ بازگشت (IRR)</vt:lpstr>
      <vt:lpstr>نرخ سود (Rate)</vt:lpstr>
      <vt:lpstr>نرخ سود (Rate)</vt:lpstr>
      <vt:lpstr>نرخ سود (Rate)</vt:lpstr>
      <vt:lpstr>نرخ سود (Rate)</vt:lpstr>
      <vt:lpstr>نرخ بازگشت برای یک دوره زمانی (XIRR)</vt:lpstr>
      <vt:lpstr>نرخ بازگشت برای یک دوره زمانی (XIRR)</vt:lpstr>
      <vt:lpstr>نرخ بازگشت برای یک دوره زمانی (XIRR)</vt:lpstr>
      <vt:lpstr>از توجه شما متشکرم!   موفق باشید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Masoud Golchin</dc:creator>
  <cp:lastModifiedBy>Hossein Jahedi</cp:lastModifiedBy>
  <cp:revision>37</cp:revision>
  <dcterms:created xsi:type="dcterms:W3CDTF">2014-08-14T04:46:24Z</dcterms:created>
  <dcterms:modified xsi:type="dcterms:W3CDTF">2014-11-24T08:55:27Z</dcterms:modified>
</cp:coreProperties>
</file>